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5" r:id="rId4"/>
    <p:sldId id="262" r:id="rId5"/>
    <p:sldId id="266" r:id="rId6"/>
    <p:sldId id="258" r:id="rId7"/>
    <p:sldId id="267" r:id="rId8"/>
    <p:sldId id="259" r:id="rId9"/>
    <p:sldId id="264" r:id="rId10"/>
    <p:sldId id="260" r:id="rId11"/>
    <p:sldId id="263" r:id="rId12"/>
    <p:sldId id="261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BC328-BD1C-4F7F-A944-81EEB17AD32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379EC-5EC7-448F-8310-06DBD7EA7D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995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8E5E59C-269E-4BEF-8402-B7CB85B1642E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CF358E3-6F8F-4EAE-A826-7607A05869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983" y="476672"/>
            <a:ext cx="8667489" cy="10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Моя любимая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книга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5301208"/>
            <a:ext cx="3024336" cy="155679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Подготовила ученица 5 </a:t>
            </a:r>
            <a:r>
              <a:rPr lang="ru-RU" b="1" dirty="0" smtClean="0">
                <a:solidFill>
                  <a:srgbClr val="FF0000"/>
                </a:solidFill>
              </a:rPr>
              <a:t>класса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err="1" smtClean="0">
                <a:solidFill>
                  <a:srgbClr val="FF0000"/>
                </a:solidFill>
              </a:rPr>
              <a:t>Камалеева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40768"/>
            <a:ext cx="3691358" cy="5155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5486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34">
        <p:dissolve/>
      </p:transition>
    </mc:Choice>
    <mc:Fallback>
      <p:transition spd="slow" advTm="34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04664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	</a:t>
            </a:r>
          </a:p>
          <a:p>
            <a:endParaRPr lang="ru-RU" dirty="0" smtClean="0"/>
          </a:p>
          <a:p>
            <a:r>
              <a:rPr lang="ru-RU" sz="3600" dirty="0" smtClean="0"/>
              <a:t>Великий писатель</a:t>
            </a:r>
          </a:p>
          <a:p>
            <a:endParaRPr lang="ru-RU" dirty="0" smtClean="0"/>
          </a:p>
          <a:p>
            <a:r>
              <a:rPr lang="ru-RU" dirty="0" smtClean="0"/>
              <a:t>Марк Твен (1835-1910)</a:t>
            </a:r>
          </a:p>
          <a:p>
            <a:r>
              <a:rPr lang="ru-RU" dirty="0" smtClean="0"/>
              <a:t>Великий писатель родился 30 ноября 1835 года на юге Соединенных Штатов Америки, в небольшом городке – Флорида, штат Миссури, на берегах реки Миссисипи. Марк Твен - это псевдоним писателя, настоящее имя – Сэмюел Ленхорн Клеменс. </a:t>
            </a:r>
          </a:p>
          <a:p>
            <a:r>
              <a:rPr lang="ru-RU" dirty="0" smtClean="0"/>
              <a:t>Американский писатель, журналист и общественный деятель. Его творчество охватывает множество жанров - юмор, сатиру, философскую фантастику, публицистику и другие, и во всех этих жанрах он неизменно занимает позицию гуманиста и демократа.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2554" y="1340768"/>
            <a:ext cx="2965092" cy="2498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6334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5101">
        <p14:glitter pattern="hexagon"/>
      </p:transition>
    </mc:Choice>
    <mc:Fallback>
      <p:transition spd="slow" advTm="51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0648"/>
            <a:ext cx="3377952" cy="27023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5046"/>
            <a:ext cx="2600804" cy="5361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373" y="476672"/>
            <a:ext cx="2462411" cy="3921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054056"/>
            <a:ext cx="2096120" cy="35628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88557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Tm="5936">
        <p14:vortex dir="r"/>
      </p:transition>
    </mc:Choice>
    <mc:Fallback>
      <p:transition spd="slow" advTm="59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8245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Том Сойер — предприимчивый, игривый мальчишка, обожающий красоваться перед другими ребятами. В разных работах возраст Тома, прямо не указанный в книге, оценивают примерно в 9-14 лет, чаще всего называют возраст 12 </a:t>
            </a:r>
            <a:r>
              <a:rPr lang="ru-RU" dirty="0" err="1" smtClean="0"/>
              <a:t>лет.Том</a:t>
            </a:r>
            <a:r>
              <a:rPr lang="ru-RU" dirty="0" smtClean="0"/>
              <a:t> </a:t>
            </a:r>
            <a:r>
              <a:rPr lang="ru-RU" dirty="0"/>
              <a:t>олицетворяет собой беспечность и замечательный мир детства середины XIX века. Его лучшие друзья — Джо Гарпер и Гекльберри Финн. Когда-то был влюблён в Эмми Лоренс, но позже её место в сердце Тома заняла Бекки (Ребекка) Тэтчер. У него есть сводный брат Сид, с которомым они испытывали взаимную неприязнь, двоюродная сестра Мэри и тётя Полли. Том — сын покойной сестры тёти Полли. Несмотря на непоседливый характер, Том очень много читает, предпочтение отдает приключенческой литературе.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 Тома Сойера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9476642"/>
      </p:ext>
    </p:extLst>
  </p:cSld>
  <p:clrMapOvr>
    <a:masterClrMapping/>
  </p:clrMapOvr>
  <p:transition spd="slow" advTm="6083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8" cy="34506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Я рекомендую прочитать эту книгу любителям приключений. Этот рассказ понравится не только детям , но и взрослым.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08920"/>
            <a:ext cx="3600400" cy="3889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75298619"/>
      </p:ext>
    </p:extLst>
  </p:cSld>
  <p:clrMapOvr>
    <a:masterClrMapping/>
  </p:clrMapOvr>
  <p:transition spd="slow" advTm="5061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764704"/>
            <a:ext cx="7408333" cy="3450696"/>
          </a:xfrm>
        </p:spPr>
        <p:txBody>
          <a:bodyPr>
            <a:normAutofit/>
          </a:bodyPr>
          <a:lstStyle/>
          <a:p>
            <a:r>
              <a:rPr lang="ru-RU" sz="9600" dirty="0" smtClean="0"/>
              <a:t>Спасибо за внимание</a:t>
            </a:r>
            <a:endParaRPr lang="ru-RU" sz="9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117672"/>
            <a:ext cx="2952328" cy="2205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4178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1915">
        <p14:prism/>
      </p:transition>
    </mc:Choice>
    <mc:Fallback>
      <p:transition spd="slow" advTm="19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124744"/>
            <a:ext cx="7408333" cy="36004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сюжете романа обычная жизнь маленького городка американского Юга до гражданской войны. Главный герой произведения - озорной непослушный мальчишка Том Сойер и его друзья: Гекльберри Финн, красавица Бекки, а также страшный и жестокий индеец Джо, добродушная тетя Полли и многие другие.</a:t>
            </a:r>
          </a:p>
          <a:p>
            <a:r>
              <a:rPr lang="ru-RU" dirty="0"/>
              <a:t>В сюжете романа обычная жизнь маленького городка американского Юга до гражданской войны. Главный герой произведения - озорной непослушный мальчишка Том Сойер и его друзья: Гекльберри Финн, красавица Бекки, а также страшный и жестокий индеец Джо, добродушная тетя Полли и многие другие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dirty="0" smtClean="0"/>
              <a:t>Приключения Тома Сойера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03919"/>
            <a:ext cx="2264998" cy="1742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55043"/>
            <a:ext cx="2561562" cy="1698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18506"/>
            <a:ext cx="1800200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6541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5978">
        <p:circle/>
      </p:transition>
    </mc:Choice>
    <mc:Fallback>
      <p:transition spd="slow" advTm="597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2550"/>
            <a:ext cx="4095750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4704"/>
            <a:ext cx="4513699" cy="5138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35685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2094">
        <p:blinds dir="vert"/>
      </p:transition>
    </mc:Choice>
    <mc:Fallback>
      <p:transition spd="slow" advTm="2094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332656"/>
            <a:ext cx="7408333" cy="396044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Как и все мальчишки этого возраста, Том и Гекльберри не очень хотят ходить в школу, где строгие учителя жестоко наказывают провинившихся учеников, потому что в те времена еще разрешались физические наказания. Том - замечательный рассказчик, он так увлекательно и самозабвенно врал, что даже тетя Полли верила ему, не то что мальчишки-ровесники.</a:t>
            </a:r>
          </a:p>
          <a:p>
            <a:r>
              <a:rPr lang="ru-RU" dirty="0"/>
              <a:t>Мальчики ищут разных приключений и любят опасности, которые подстерегают их на каждом шагу. Бедная тетушка Полли не успевает следить за этим проказниками. Они всегда в движении, всегда придумывают какие-нибудь небылицы и попадают в разные ситуации, из которых порой так трудно выпутаться.</a:t>
            </a:r>
          </a:p>
          <a:p>
            <a:r>
              <a:rPr lang="ru-RU" dirty="0"/>
              <a:t>Я думаю, что главная идея произведения всё-таки - дружба и преданность. Автор  говорит о том, что главные качества хорошего человека - это доброта, храбрость, мужество, сообразительность и решительность.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37112"/>
            <a:ext cx="2018578" cy="2082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536310"/>
            <a:ext cx="3274149" cy="1656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60571772"/>
      </p:ext>
    </p:extLst>
  </p:cSld>
  <p:clrMapOvr>
    <a:masterClrMapping/>
  </p:clrMapOvr>
  <p:transition spd="slow" advTm="7008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4162425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48680"/>
            <a:ext cx="4276725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7536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132"/>
    </mc:Choice>
    <mc:Fallback>
      <p:transition spd="slow" advTm="413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052736"/>
            <a:ext cx="7408333" cy="4104456"/>
          </a:xfrm>
        </p:spPr>
        <p:txBody>
          <a:bodyPr>
            <a:normAutofit/>
          </a:bodyPr>
          <a:lstStyle/>
          <a:p>
            <a:r>
              <a:rPr lang="ru-RU" dirty="0"/>
              <a:t>Моя любимая книга "Приключения Тома Сойера"</a:t>
            </a:r>
          </a:p>
          <a:p>
            <a:r>
              <a:rPr lang="ru-RU" dirty="0"/>
              <a:t>Главный герой книги Марка Твена- Том Сойер. Это веселый и сообразительный мальчишка, проказник и озорник. Книга увлекательна и интересна. Когда я ее читал, то представлял себя рядом с Томом Сойером то ночью на кладбище, то в пещере.</a:t>
            </a:r>
          </a:p>
          <a:p>
            <a:r>
              <a:rPr lang="ru-RU" dirty="0" smtClean="0"/>
              <a:t>Марк </a:t>
            </a:r>
            <a:r>
              <a:rPr lang="ru-RU" dirty="0"/>
              <a:t>Твен-английский писатель, его книга переведена на многие языки мира. Тома Гека любят все мальчишки и девчонки в разных странах.</a:t>
            </a:r>
          </a:p>
          <a:p>
            <a:r>
              <a:rPr lang="ru-RU" dirty="0"/>
              <a:t>Я хотел бы иметь такого друга, как Том Сойер.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она моя любимая?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2119" y="4449736"/>
            <a:ext cx="2232248" cy="2215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21796383"/>
      </p:ext>
    </p:extLst>
  </p:cSld>
  <p:clrMapOvr>
    <a:masterClrMapping/>
  </p:clrMapOvr>
  <p:transition spd="slow" advTm="5021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1586"/>
            <a:ext cx="3849878" cy="5833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85121"/>
            <a:ext cx="3952875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1641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5000">
        <p14:rippl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576" y="548680"/>
            <a:ext cx="7408333" cy="3450696"/>
          </a:xfrm>
        </p:spPr>
        <p:txBody>
          <a:bodyPr/>
          <a:lstStyle/>
          <a:p>
            <a:r>
              <a:rPr lang="ru-RU" dirty="0"/>
              <a:t>Вместе с закадычным другом Гекльберри Финном они придумывают какие нибудь шалости или увлекательные занятия. Но когда попадают в опасность, проявляют настоящую дружбу и смекалку. Очень тргогательно Том относится к Бекки Тэтчер. Ради нее он готов идти на большие жертвы и даже рисковать собственной жизнью. Очень мужественно он ведет себя в пещере.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41881"/>
            <a:ext cx="4204692" cy="2102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970325"/>
            <a:ext cx="1902020" cy="1994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4175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4073">
        <p14:glitter pattern="hexagon"/>
      </p:transition>
    </mc:Choice>
    <mc:Fallback>
      <p:transition spd="slow" advTm="40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5313"/>
            <a:ext cx="3524250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5313"/>
            <a:ext cx="4381500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3999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Tm="4128">
        <p14:honeycomb/>
      </p:transition>
    </mc:Choice>
    <mc:Fallback>
      <p:transition spd="slow" advTm="41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</TotalTime>
  <Words>542</Words>
  <Application>Microsoft Office PowerPoint</Application>
  <PresentationFormat>Экран (4:3)</PresentationFormat>
  <Paragraphs>26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  Моя любимая  книга</vt:lpstr>
      <vt:lpstr>Приключения Тома Сойера</vt:lpstr>
      <vt:lpstr>Слайд 3</vt:lpstr>
      <vt:lpstr>Слайд 4</vt:lpstr>
      <vt:lpstr>Слайд 5</vt:lpstr>
      <vt:lpstr>Почему она моя любимая?</vt:lpstr>
      <vt:lpstr>Слайд 7</vt:lpstr>
      <vt:lpstr>Слайд 8</vt:lpstr>
      <vt:lpstr>Слайд 9</vt:lpstr>
      <vt:lpstr>Слайд 10</vt:lpstr>
      <vt:lpstr>Слайд 11</vt:lpstr>
      <vt:lpstr>Про Тома Сойера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любимая книга</dc:title>
  <dc:creator>Ученик</dc:creator>
  <cp:lastModifiedBy>Admin</cp:lastModifiedBy>
  <cp:revision>11</cp:revision>
  <dcterms:created xsi:type="dcterms:W3CDTF">2015-11-11T06:52:44Z</dcterms:created>
  <dcterms:modified xsi:type="dcterms:W3CDTF">2020-04-09T17:25:06Z</dcterms:modified>
</cp:coreProperties>
</file>